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73DC6-E8CA-46EF-90D2-4C2BB85C22B1}" v="5" dt="2023-01-11T14:36:35.491"/>
    <p1510:client id="{3AB94DF0-92A3-432B-AB03-5747CBB72227}" v="273" dt="2023-01-11T17:16:33.284"/>
    <p1510:client id="{740A64D4-3995-4891-A6BC-2D3CDAC49531}" v="3" dt="2023-01-11T14:38:43.477"/>
    <p1510:client id="{CA441BB4-21EF-47C8-8922-EAD710566758}" v="229" dt="2023-01-12T11:30:56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9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39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7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047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77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6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5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609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034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1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7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227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77" r:id="rId6"/>
    <p:sldLayoutId id="2147483773" r:id="rId7"/>
    <p:sldLayoutId id="2147483774" r:id="rId8"/>
    <p:sldLayoutId id="2147483775" r:id="rId9"/>
    <p:sldLayoutId id="2147483776" r:id="rId10"/>
    <p:sldLayoutId id="214748377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19" name="Рисунок 21" descr="Изображение выглядит как текст, коллекция картинок&#10;&#10;Автоматически созданное описание">
            <a:extLst>
              <a:ext uri="{FF2B5EF4-FFF2-40B4-BE49-F238E27FC236}">
                <a16:creationId xmlns:a16="http://schemas.microsoft.com/office/drawing/2014/main" id="{A6BD8557-031A-D433-C809-42B35A907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77" r="12230" b="-2"/>
          <a:stretch/>
        </p:blipFill>
        <p:spPr>
          <a:xfrm>
            <a:off x="5264728" y="2"/>
            <a:ext cx="6927272" cy="5330949"/>
          </a:xfrm>
          <a:custGeom>
            <a:avLst/>
            <a:gdLst/>
            <a:ahLst/>
            <a:cxnLst/>
            <a:rect l="l" t="t" r="r" b="b"/>
            <a:pathLst>
              <a:path w="6927272" h="5330949">
                <a:moveTo>
                  <a:pt x="0" y="0"/>
                </a:moveTo>
                <a:lnTo>
                  <a:pt x="6927272" y="0"/>
                </a:lnTo>
                <a:lnTo>
                  <a:pt x="6927272" y="3912793"/>
                </a:lnTo>
                <a:lnTo>
                  <a:pt x="6884989" y="4002742"/>
                </a:lnTo>
                <a:cubicBezTo>
                  <a:pt x="6799406" y="4174873"/>
                  <a:pt x="6702812" y="4339578"/>
                  <a:pt x="6592028" y="4494163"/>
                </a:cubicBezTo>
                <a:cubicBezTo>
                  <a:pt x="5802121" y="5596640"/>
                  <a:pt x="4821632" y="5380883"/>
                  <a:pt x="3742808" y="5122218"/>
                </a:cubicBezTo>
                <a:cubicBezTo>
                  <a:pt x="2131653" y="4735722"/>
                  <a:pt x="759367" y="4191689"/>
                  <a:pt x="326623" y="2148182"/>
                </a:cubicBezTo>
                <a:cubicBezTo>
                  <a:pt x="186907" y="1488770"/>
                  <a:pt x="67840" y="834043"/>
                  <a:pt x="13721" y="201231"/>
                </a:cubicBezTo>
                <a:close/>
              </a:path>
            </a:pathLst>
          </a:custGeom>
        </p:spPr>
      </p:pic>
      <p:sp>
        <p:nvSpPr>
          <p:cNvPr id="22" name="Freeform: Shape 25">
            <a:extLst>
              <a:ext uri="{FF2B5EF4-FFF2-40B4-BE49-F238E27FC236}">
                <a16:creationId xmlns:a16="http://schemas.microsoft.com/office/drawing/2014/main" id="{A9896C11-F8DF-437A-B349-8AFD602D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791199" y="-1219198"/>
            <a:ext cx="5181601" cy="762000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062DB5-21EA-9679-F487-1D9233CE8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Проект Карточные войны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949915-0A17-A859-7730-BB36DECEE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ru-RU" dirty="0">
                <a:solidFill>
                  <a:srgbClr val="FFFFFF">
                    <a:alpha val="70000"/>
                  </a:srgbClr>
                </a:solidFill>
              </a:rPr>
              <a:t>Создано Захаровым Данилой  и Данилиным Максимом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52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6FC6F62-FEC6-45C4-B697-39FDA62A9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Рисунок 4" descr="Изображение выглядит как текст, контейнер, коробка, банка&#10;&#10;Автоматически созданное описание">
            <a:extLst>
              <a:ext uri="{FF2B5EF4-FFF2-40B4-BE49-F238E27FC236}">
                <a16:creationId xmlns:a16="http://schemas.microsoft.com/office/drawing/2014/main" id="{1112CE7E-36E2-6E08-D822-D31F5867D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52" r="-2" b="7071"/>
          <a:stretch/>
        </p:blipFill>
        <p:spPr>
          <a:xfrm>
            <a:off x="762000" y="762001"/>
            <a:ext cx="4572000" cy="533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8D7210F-BCFD-46C1-9A2C-3717368B1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C96BB9F-FD85-4689-A888-9A5AA0A14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8545FC7-27EF-4BF9-A88F-35F089DF69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8A6FA4-FE3E-B911-9D29-6C49D4D0D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2400" dirty="0">
                <a:ea typeface="+mn-lt"/>
                <a:cs typeface="+mn-lt"/>
              </a:rPr>
              <a:t>реализация игры для двоих на одном устройстве, представляющую из себя дуэль, где противники наносят друг другу урон, путём выставления существ, зданий и розыгрыше заклинаний на 8 полях по 4 на каждого игрока.</a:t>
            </a:r>
            <a:endParaRPr lang="ru-RU" sz="2400" dirty="0">
              <a:solidFill>
                <a:srgbClr val="FFFFFF">
                  <a:alpha val="70000"/>
                </a:srgbClr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13F2F3-FF68-8B07-73EF-8879C7A57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/>
              <a:t>Задача</a:t>
            </a:r>
          </a:p>
        </p:txBody>
      </p:sp>
    </p:spTree>
    <p:extLst>
      <p:ext uri="{BB962C8B-B14F-4D97-AF65-F5344CB8AC3E}">
        <p14:creationId xmlns:p14="http://schemas.microsoft.com/office/powerpoint/2010/main" val="2358605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1A64E3-A20B-410C-51CA-645D75E95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208" y="762000"/>
            <a:ext cx="10668000" cy="1524000"/>
          </a:xfrm>
        </p:spPr>
        <p:txBody>
          <a:bodyPr/>
          <a:lstStyle/>
          <a:p>
            <a:r>
              <a:rPr lang="ru-RU" dirty="0"/>
              <a:t>Ход</a:t>
            </a:r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3C53D51-24C7-2286-D639-66CACE7C2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6606" y="172529"/>
            <a:ext cx="10419656" cy="5917177"/>
          </a:xfrm>
        </p:spPr>
      </p:pic>
    </p:spTree>
    <p:extLst>
      <p:ext uri="{BB962C8B-B14F-4D97-AF65-F5344CB8AC3E}">
        <p14:creationId xmlns:p14="http://schemas.microsoft.com/office/powerpoint/2010/main" val="23981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09AC8D9D-1387-50D4-A03A-7AAC148D5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"/>
          <a:stretch/>
        </p:blipFill>
        <p:spPr>
          <a:xfrm>
            <a:off x="14398" y="10"/>
            <a:ext cx="12192842" cy="6857989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5A93C08-5026-4474-A6D5-87A03C135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78823" cy="6028256"/>
          </a:xfrm>
          <a:custGeom>
            <a:avLst/>
            <a:gdLst>
              <a:gd name="connsiteX0" fmla="*/ 0 w 5578823"/>
              <a:gd name="connsiteY0" fmla="*/ 0 h 6028256"/>
              <a:gd name="connsiteX1" fmla="*/ 3897606 w 5578823"/>
              <a:gd name="connsiteY1" fmla="*/ 0 h 6028256"/>
              <a:gd name="connsiteX2" fmla="*/ 4274232 w 5578823"/>
              <a:gd name="connsiteY2" fmla="*/ 360545 h 6028256"/>
              <a:gd name="connsiteX3" fmla="*/ 4673934 w 5578823"/>
              <a:gd name="connsiteY3" fmla="*/ 738354 h 6028256"/>
              <a:gd name="connsiteX4" fmla="*/ 5421862 w 5578823"/>
              <a:gd name="connsiteY4" fmla="*/ 1773839 h 6028256"/>
              <a:gd name="connsiteX5" fmla="*/ 5469198 w 5578823"/>
              <a:gd name="connsiteY5" fmla="*/ 3329255 h 6028256"/>
              <a:gd name="connsiteX6" fmla="*/ 4741546 w 5578823"/>
              <a:gd name="connsiteY6" fmla="*/ 4877588 h 6028256"/>
              <a:gd name="connsiteX7" fmla="*/ 1325600 w 5578823"/>
              <a:gd name="connsiteY7" fmla="*/ 5980388 h 6028256"/>
              <a:gd name="connsiteX8" fmla="*/ 137593 w 5578823"/>
              <a:gd name="connsiteY8" fmla="*/ 5804042 h 6028256"/>
              <a:gd name="connsiteX9" fmla="*/ 0 w 5578823"/>
              <a:gd name="connsiteY9" fmla="*/ 5760161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91D18-D674-46FB-86EB-05BE5E433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395" y="264028"/>
            <a:ext cx="4271409" cy="714753"/>
          </a:xfrm>
          <a:solidFill>
            <a:schemeClr val="tx1">
              <a:lumMod val="75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latin typeface="+mj-lt"/>
                <a:ea typeface="+mj-ea"/>
                <a:cs typeface="+mj-cs"/>
              </a:rPr>
              <a:t>Трата</a:t>
            </a:r>
            <a:r>
              <a:rPr lang="en-US" kern="1200" dirty="0"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latin typeface="+mj-lt"/>
                <a:ea typeface="+mj-ea"/>
                <a:cs typeface="+mj-cs"/>
              </a:rPr>
              <a:t>действий</a:t>
            </a:r>
            <a:endParaRPr lang="en-US" kern="1200" dirty="0">
              <a:latin typeface="+mj-lt"/>
            </a:endParaRPr>
          </a:p>
        </p:txBody>
      </p:sp>
      <p:pic>
        <p:nvPicPr>
          <p:cNvPr id="8" name="Рисунок 8" descr="Изображение выглядит как текст, парковка, снимок экрана, знак&#10;&#10;Автоматически созданное описание">
            <a:extLst>
              <a:ext uri="{FF2B5EF4-FFF2-40B4-BE49-F238E27FC236}">
                <a16:creationId xmlns:a16="http://schemas.microsoft.com/office/drawing/2014/main" id="{89985805-FCFC-497D-CD63-4324D3CD8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417321"/>
            <a:ext cx="3275162" cy="45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55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5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D0FB40-7E38-2F3E-D0FC-BF8C939F74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2104" y="3423968"/>
            <a:ext cx="5973792" cy="206602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4EB28-7F1B-241E-E4EC-176B7672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ru-RU" sz="3200">
                <a:ea typeface="+mj-lt"/>
                <a:cs typeface="+mj-lt"/>
              </a:rPr>
              <a:t>Применение карты</a:t>
            </a:r>
            <a:endParaRPr lang="ru-RU" sz="3200"/>
          </a:p>
        </p:txBody>
      </p:sp>
      <p:pic>
        <p:nvPicPr>
          <p:cNvPr id="6" name="Рисунок 6" descr="Изображение выглядит как текст, знак&#10;&#10;Автоматически созданное описание">
            <a:extLst>
              <a:ext uri="{FF2B5EF4-FFF2-40B4-BE49-F238E27FC236}">
                <a16:creationId xmlns:a16="http://schemas.microsoft.com/office/drawing/2014/main" id="{82CE6728-A36A-FF7B-3753-83CBC319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202" y="609600"/>
            <a:ext cx="2582240" cy="5365630"/>
          </a:xfrm>
          <a:prstGeom prst="rect">
            <a:avLst/>
          </a:prstGeom>
        </p:spPr>
      </p:pic>
      <p:pic>
        <p:nvPicPr>
          <p:cNvPr id="7" name="Рисунок 8">
            <a:extLst>
              <a:ext uri="{FF2B5EF4-FFF2-40B4-BE49-F238E27FC236}">
                <a16:creationId xmlns:a16="http://schemas.microsoft.com/office/drawing/2014/main" id="{6FBF1F91-38FE-62F0-3329-05FA1BC77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1187" y="579407"/>
            <a:ext cx="2567438" cy="544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84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4A8D50-5A1A-002C-A74B-F73831CE8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Нападение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754FC7F-556D-2BD2-7C01-7C3E87D52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13" y="897539"/>
            <a:ext cx="2567047" cy="534223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BB31EAA-C1FE-8834-6C8E-8852E9AA6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72650" y="753765"/>
            <a:ext cx="2656600" cy="53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4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F18A37-EFF9-EAA5-733B-2D0C4D17E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24000"/>
            <a:ext cx="4572000" cy="2286000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F6676B4-2004-4CAD-A308-84DA59F2F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1040564"/>
            <a:ext cx="4337539" cy="5817436"/>
          </a:xfrm>
          <a:custGeom>
            <a:avLst/>
            <a:gdLst>
              <a:gd name="connsiteX0" fmla="*/ 1162193 w 4337539"/>
              <a:gd name="connsiteY0" fmla="*/ 710 h 5817436"/>
              <a:gd name="connsiteX1" fmla="*/ 1585945 w 4337539"/>
              <a:gd name="connsiteY1" fmla="*/ 47742 h 5817436"/>
              <a:gd name="connsiteX2" fmla="*/ 2955874 w 4337539"/>
              <a:gd name="connsiteY2" fmla="*/ 845238 h 5817436"/>
              <a:gd name="connsiteX3" fmla="*/ 3985793 w 4337539"/>
              <a:gd name="connsiteY3" fmla="*/ 2263621 h 5817436"/>
              <a:gd name="connsiteX4" fmla="*/ 3471030 w 4337539"/>
              <a:gd name="connsiteY4" fmla="*/ 5609583 h 5817436"/>
              <a:gd name="connsiteX5" fmla="*/ 3330983 w 4337539"/>
              <a:gd name="connsiteY5" fmla="*/ 5817436 h 5817436"/>
              <a:gd name="connsiteX6" fmla="*/ 0 w 4337539"/>
              <a:gd name="connsiteY6" fmla="*/ 5817436 h 5817436"/>
              <a:gd name="connsiteX7" fmla="*/ 0 w 4337539"/>
              <a:gd name="connsiteY7" fmla="*/ 181400 h 5817436"/>
              <a:gd name="connsiteX8" fmla="*/ 365311 w 4337539"/>
              <a:gd name="connsiteY8" fmla="*/ 94304 h 5817436"/>
              <a:gd name="connsiteX9" fmla="*/ 1162193 w 4337539"/>
              <a:gd name="connsiteY9" fmla="*/ 710 h 5817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7539" h="5817436">
                <a:moveTo>
                  <a:pt x="1162193" y="710"/>
                </a:moveTo>
                <a:cubicBezTo>
                  <a:pt x="1309881" y="4175"/>
                  <a:pt x="1450916" y="20264"/>
                  <a:pt x="1585945" y="47742"/>
                </a:cubicBezTo>
                <a:cubicBezTo>
                  <a:pt x="2125847" y="157580"/>
                  <a:pt x="2569194" y="449669"/>
                  <a:pt x="2955874" y="845238"/>
                </a:cubicBezTo>
                <a:cubicBezTo>
                  <a:pt x="3342552" y="1240809"/>
                  <a:pt x="3672563" y="1739861"/>
                  <a:pt x="3985793" y="2263621"/>
                </a:cubicBezTo>
                <a:cubicBezTo>
                  <a:pt x="4713945" y="3480830"/>
                  <a:pt x="4197469" y="4515211"/>
                  <a:pt x="3471030" y="5609583"/>
                </a:cubicBezTo>
                <a:lnTo>
                  <a:pt x="3330983" y="5817436"/>
                </a:lnTo>
                <a:lnTo>
                  <a:pt x="0" y="5817436"/>
                </a:lnTo>
                <a:lnTo>
                  <a:pt x="0" y="181400"/>
                </a:lnTo>
                <a:lnTo>
                  <a:pt x="365311" y="94304"/>
                </a:lnTo>
                <a:cubicBezTo>
                  <a:pt x="651420" y="24227"/>
                  <a:pt x="916047" y="-5064"/>
                  <a:pt x="1162193" y="71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DC8DFAE-D351-4C9E-B50E-9D4155404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17358">
            <a:off x="-804994" y="946220"/>
            <a:ext cx="5867664" cy="5317986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  <a:gd name="connsiteX0" fmla="*/ 0 w 1085312"/>
              <a:gd name="connsiteY0" fmla="*/ 0 h 2441440"/>
              <a:gd name="connsiteX1" fmla="*/ 53089 w 1085312"/>
              <a:gd name="connsiteY1" fmla="*/ 4542 h 2441440"/>
              <a:gd name="connsiteX2" fmla="*/ 790077 w 1085312"/>
              <a:gd name="connsiteY2" fmla="*/ 872756 h 2441440"/>
              <a:gd name="connsiteX3" fmla="*/ 1085252 w 1085312"/>
              <a:gd name="connsiteY3" fmla="*/ 1943649 h 2441440"/>
              <a:gd name="connsiteX4" fmla="*/ 1064832 w 1085312"/>
              <a:gd name="connsiteY4" fmla="*/ 2198094 h 2441440"/>
              <a:gd name="connsiteX5" fmla="*/ 1043734 w 1085312"/>
              <a:gd name="connsiteY5" fmla="*/ 2315675 h 2441440"/>
              <a:gd name="connsiteX6" fmla="*/ 59456 w 1085312"/>
              <a:gd name="connsiteY6" fmla="*/ 2441440 h 2441440"/>
              <a:gd name="connsiteX0" fmla="*/ 0 w 1085312"/>
              <a:gd name="connsiteY0" fmla="*/ 0 h 2315675"/>
              <a:gd name="connsiteX1" fmla="*/ 53089 w 1085312"/>
              <a:gd name="connsiteY1" fmla="*/ 4542 h 2315675"/>
              <a:gd name="connsiteX2" fmla="*/ 790077 w 1085312"/>
              <a:gd name="connsiteY2" fmla="*/ 872756 h 2315675"/>
              <a:gd name="connsiteX3" fmla="*/ 1085252 w 1085312"/>
              <a:gd name="connsiteY3" fmla="*/ 1943649 h 2315675"/>
              <a:gd name="connsiteX4" fmla="*/ 1064832 w 1085312"/>
              <a:gd name="connsiteY4" fmla="*/ 2198094 h 2315675"/>
              <a:gd name="connsiteX5" fmla="*/ 1043734 w 1085312"/>
              <a:gd name="connsiteY5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312" h="2315675">
                <a:moveTo>
                  <a:pt x="0" y="0"/>
                </a:move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Avenir Next LT Pro Light"/>
            </a:endParaRPr>
          </a:p>
        </p:txBody>
      </p:sp>
      <p:pic>
        <p:nvPicPr>
          <p:cNvPr id="4" name="Рисунок 4" descr="Изображение выглядит как текст, электроника, диспле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2C64D7BE-A366-47F2-F578-21ECA77E61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6075" y="693493"/>
            <a:ext cx="6771736" cy="565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04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2F5BD-C87C-6D18-7CC4-34C396A79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C65C8194-E23B-DB53-1A09-3167C4F5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83" y="530003"/>
            <a:ext cx="10463840" cy="5812371"/>
          </a:xfrm>
          <a:prstGeom prst="rect">
            <a:avLst/>
          </a:prstGeom>
        </p:spPr>
      </p:pic>
      <p:pic>
        <p:nvPicPr>
          <p:cNvPr id="4" name="Рисунок 4" descr="Изображение выглядит как текст, снимок экрана, множество, другой&#10;&#10;Автоматически созданное описание">
            <a:extLst>
              <a:ext uri="{FF2B5EF4-FFF2-40B4-BE49-F238E27FC236}">
                <a16:creationId xmlns:a16="http://schemas.microsoft.com/office/drawing/2014/main" id="{840AF6A5-75BD-12A3-D7A8-F03E029103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6264" y="1639018"/>
            <a:ext cx="8516300" cy="4824498"/>
          </a:xfrm>
        </p:spPr>
      </p:pic>
    </p:spTree>
    <p:extLst>
      <p:ext uri="{BB962C8B-B14F-4D97-AF65-F5344CB8AC3E}">
        <p14:creationId xmlns:p14="http://schemas.microsoft.com/office/powerpoint/2010/main" val="59737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FA905A-63EC-275F-41C2-7CD5C0E7C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753765"/>
            <a:ext cx="4572000" cy="3056235"/>
          </a:xfrm>
        </p:spPr>
        <p:txBody>
          <a:bodyPr>
            <a:normAutofit/>
          </a:bodyPr>
          <a:lstStyle/>
          <a:p>
            <a:pPr algn="l"/>
            <a:r>
              <a:rPr lang="ru-RU" sz="4400" dirty="0"/>
              <a:t>Спасибо, что выслушали нас.</a:t>
            </a:r>
            <a:br>
              <a:rPr lang="ru-RU" sz="4400"/>
            </a:br>
            <a:r>
              <a:rPr lang="ru-RU" sz="4400" dirty="0"/>
              <a:t>Готовы ответить на вопросы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B9E63C-598B-6F62-76D5-9EEE634AC8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7999" y="4571999"/>
            <a:ext cx="4571999" cy="1524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endParaRPr lang="ru-RU" dirty="0">
              <a:solidFill>
                <a:srgbClr val="FFFFFF">
                  <a:alpha val="70000"/>
                </a:srgbClr>
              </a:solidFill>
            </a:endParaRPr>
          </a:p>
        </p:txBody>
      </p:sp>
      <p:pic>
        <p:nvPicPr>
          <p:cNvPr id="5" name="Picture 4" descr="Желтые и синие символы">
            <a:extLst>
              <a:ext uri="{FF2B5EF4-FFF2-40B4-BE49-F238E27FC236}">
                <a16:creationId xmlns:a16="http://schemas.microsoft.com/office/drawing/2014/main" id="{BC25C91D-7289-4545-9F93-BBAB3D271A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25" r="17165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47A9921-6509-49C2-BEBF-924F28066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0245177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412824"/>
      </a:dk2>
      <a:lt2>
        <a:srgbClr val="E2E8E4"/>
      </a:lt2>
      <a:accent1>
        <a:srgbClr val="DC34AD"/>
      </a:accent1>
      <a:accent2>
        <a:srgbClr val="CA2255"/>
      </a:accent2>
      <a:accent3>
        <a:srgbClr val="DC4734"/>
      </a:accent3>
      <a:accent4>
        <a:srgbClr val="CA7B22"/>
      </a:accent4>
      <a:accent5>
        <a:srgbClr val="AFA829"/>
      </a:accent5>
      <a:accent6>
        <a:srgbClr val="7EB41E"/>
      </a:accent6>
      <a:hlink>
        <a:srgbClr val="31944D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PebbleVTI</vt:lpstr>
      <vt:lpstr>Проект Карточные войны</vt:lpstr>
      <vt:lpstr>Задача</vt:lpstr>
      <vt:lpstr>Ход</vt:lpstr>
      <vt:lpstr>Трата действий</vt:lpstr>
      <vt:lpstr>Применение карты</vt:lpstr>
      <vt:lpstr>Нападение</vt:lpstr>
      <vt:lpstr>Презентация PowerPoint</vt:lpstr>
      <vt:lpstr>Презентация PowerPoint</vt:lpstr>
      <vt:lpstr>Спасибо, что выслушали нас. Готовы ответить на вопросы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241</cp:revision>
  <dcterms:created xsi:type="dcterms:W3CDTF">2012-07-30T23:42:41Z</dcterms:created>
  <dcterms:modified xsi:type="dcterms:W3CDTF">2023-01-12T11:31:15Z</dcterms:modified>
</cp:coreProperties>
</file>